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32405638" cy="39603363"/>
  <p:notesSz cx="6858000" cy="9144000"/>
  <p:defaultTextStyle>
    <a:defPPr>
      <a:defRPr lang="en-US"/>
    </a:defPPr>
    <a:lvl1pPr marL="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20574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474">
          <p15:clr>
            <a:srgbClr val="A4A3A4"/>
          </p15:clr>
        </p15:guide>
        <p15:guide id="2" pos="1020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514E"/>
    <a:srgbClr val="204E4D"/>
    <a:srgbClr val="1075B5"/>
    <a:srgbClr val="107AB9"/>
    <a:srgbClr val="9D4E21"/>
    <a:srgbClr val="8B5422"/>
    <a:srgbClr val="9D4F21"/>
    <a:srgbClr val="4B84A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7601" autoAdjust="0"/>
  </p:normalViewPr>
  <p:slideViewPr>
    <p:cSldViewPr snapToGrid="0" snapToObjects="1">
      <p:cViewPr>
        <p:scale>
          <a:sx n="19" d="100"/>
          <a:sy n="19" d="100"/>
        </p:scale>
        <p:origin x="-2648" y="-176"/>
      </p:cViewPr>
      <p:guideLst>
        <p:guide orient="horz" pos="12474"/>
        <p:guide pos="1020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0423" y="12302714"/>
            <a:ext cx="27544792" cy="8489054"/>
          </a:xfrm>
        </p:spPr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860846" y="22441906"/>
            <a:ext cx="22683947" cy="1012085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x-none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01269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7662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264486" y="9158284"/>
            <a:ext cx="25834495" cy="195138237"/>
          </a:xfrm>
        </p:spPr>
        <p:txBody>
          <a:bodyPr vert="eaVert"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44126" y="9158284"/>
            <a:ext cx="76980266" cy="195138237"/>
          </a:xfrm>
        </p:spPr>
        <p:txBody>
          <a:bodyPr vert="eaVert"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6878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4126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59822" y="25448831"/>
            <a:ext cx="27544792" cy="7865668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59822" y="16785598"/>
            <a:ext cx="27544792" cy="8663233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026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744128" y="53363701"/>
            <a:ext cx="51404567" cy="15093281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688789" y="53363701"/>
            <a:ext cx="51410194" cy="15093281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916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82" y="1585971"/>
            <a:ext cx="29165074" cy="6600561"/>
          </a:xfrm>
        </p:spPr>
        <p:txBody>
          <a:bodyPr/>
          <a:lstStyle>
            <a:lvl1pPr>
              <a:defRPr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82" y="8864922"/>
            <a:ext cx="14318118" cy="369447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20282" y="12559400"/>
            <a:ext cx="14318118" cy="2281777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61616" y="8864922"/>
            <a:ext cx="14323742" cy="3694478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61616" y="12559400"/>
            <a:ext cx="14323742" cy="22817774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2158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91988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982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0283" y="1576800"/>
            <a:ext cx="10661232" cy="671057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669704" y="1576804"/>
            <a:ext cx="18115652" cy="33800373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20283" y="8287373"/>
            <a:ext cx="10661232" cy="27089803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3323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51732" y="27722354"/>
            <a:ext cx="19443383" cy="3272781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351732" y="3538634"/>
            <a:ext cx="19443383" cy="23762018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51732" y="30995135"/>
            <a:ext cx="19443383" cy="4647892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x-none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615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620282" y="1585971"/>
            <a:ext cx="29165074" cy="6600561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x-none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0282" y="9240788"/>
            <a:ext cx="29165074" cy="26136389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x-none"/>
              <a:t>Click to edit Master text styles</a:t>
            </a:r>
          </a:p>
          <a:p>
            <a:pPr lvl="1"/>
            <a:r>
              <a:rPr lang="x-none"/>
              <a:t>Second level</a:t>
            </a:r>
          </a:p>
          <a:p>
            <a:pPr lvl="2"/>
            <a:r>
              <a:rPr lang="x-none"/>
              <a:t>Third level</a:t>
            </a:r>
          </a:p>
          <a:p>
            <a:pPr lvl="3"/>
            <a:r>
              <a:rPr lang="x-none"/>
              <a:t>Fourth level</a:t>
            </a:r>
          </a:p>
          <a:p>
            <a:pPr lvl="4"/>
            <a:r>
              <a:rPr lang="x-none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620282" y="36706453"/>
            <a:ext cx="7561316" cy="2108512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1E20EC-6F15-C84C-A1E5-19C359361C52}" type="datetimeFigureOut">
              <a:rPr lang="en-US" smtClean="0"/>
              <a:t>18/07/23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071927" y="36706453"/>
            <a:ext cx="10261785" cy="2108512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3224040" y="36706453"/>
            <a:ext cx="7561316" cy="2108512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F688B4-07C4-6A47-B174-797036DDC4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270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20574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2057400" rtl="0" eaLnBrk="1" latinLnBrk="0" hangingPunct="1">
        <a:spcBef>
          <a:spcPct val="20000"/>
        </a:spcBef>
        <a:buFont typeface="Arial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2057400" rtl="0" eaLnBrk="1" latinLnBrk="0" hangingPunct="1">
        <a:spcBef>
          <a:spcPct val="20000"/>
        </a:spcBef>
        <a:buFont typeface="Arial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2057400" rtl="0" eaLnBrk="1" latinLnBrk="0" hangingPunct="1">
        <a:spcBef>
          <a:spcPct val="20000"/>
        </a:spcBef>
        <a:buFont typeface="Arial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2057400" rtl="0" eaLnBrk="1" latinLnBrk="0" hangingPunct="1">
        <a:spcBef>
          <a:spcPct val="20000"/>
        </a:spcBef>
        <a:buFont typeface="Arial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2057400" rtl="0" eaLnBrk="1" latinLnBrk="0" hangingPunct="1">
        <a:spcBef>
          <a:spcPct val="20000"/>
        </a:spcBef>
        <a:buFont typeface="Arial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2057400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2057400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2057400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2057400" rtl="0" eaLnBrk="1" latinLnBrk="0" hangingPunct="1">
        <a:spcBef>
          <a:spcPct val="20000"/>
        </a:spcBef>
        <a:buFont typeface="Arial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20574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6334793" y="211674"/>
            <a:ext cx="25484032" cy="2240254"/>
          </a:xfrm>
          <a:prstGeom prst="rect">
            <a:avLst/>
          </a:prstGeom>
          <a:noFill/>
          <a:ln>
            <a:noFill/>
          </a:ln>
        </p:spPr>
        <p:txBody>
          <a:bodyPr wrap="square" lIns="91440" tIns="45720" rIns="91440" bIns="45720">
            <a:prstTxWarp prst="textPlain">
              <a:avLst/>
            </a:prstTxWarp>
            <a:spAutoFit/>
          </a:bodyPr>
          <a:lstStyle/>
          <a:p>
            <a:r>
              <a:rPr lang="en-US" sz="9600" dirty="0">
                <a:solidFill>
                  <a:srgbClr val="107AB9"/>
                </a:solidFill>
                <a:latin typeface="Avenir Next Condensed Demi Bold"/>
                <a:cs typeface="Avenir Next Condensed Demi Bold"/>
              </a:rPr>
              <a:t>XIX Congresso Brasileiro de Geoquímica</a:t>
            </a:r>
            <a:endParaRPr lang="x-none" sz="9600" cap="none" spc="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107AB9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venir Next Condensed Demi Bold"/>
              <a:cs typeface="Avenir Next Condensed Demi Bold"/>
            </a:endParaRPr>
          </a:p>
        </p:txBody>
      </p:sp>
      <p:pic>
        <p:nvPicPr>
          <p:cNvPr id="8" name="Picture 7" descr="Logo_CBGq_ComData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778" t="16339" r="5151" b="24322"/>
          <a:stretch/>
        </p:blipFill>
        <p:spPr>
          <a:xfrm>
            <a:off x="127000" y="-151151"/>
            <a:ext cx="5372367" cy="2895649"/>
          </a:xfrm>
          <a:prstGeom prst="rect">
            <a:avLst/>
          </a:prstGeom>
        </p:spPr>
      </p:pic>
      <p:cxnSp>
        <p:nvCxnSpPr>
          <p:cNvPr id="15" name="Straight Connector 14"/>
          <p:cNvCxnSpPr/>
          <p:nvPr/>
        </p:nvCxnSpPr>
        <p:spPr>
          <a:xfrm>
            <a:off x="-1" y="2744498"/>
            <a:ext cx="32405639" cy="0"/>
          </a:xfrm>
          <a:prstGeom prst="line">
            <a:avLst/>
          </a:prstGeom>
          <a:ln w="127000" cmpd="thinThick">
            <a:solidFill>
              <a:srgbClr val="9D4E2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689211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5</Words>
  <Application>Microsoft Macintosh PowerPoint</Application>
  <PresentationFormat>Custom</PresentationFormat>
  <Paragraphs>1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UFS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Herbet Conceição</dc:creator>
  <cp:lastModifiedBy>Herbet Conceição</cp:lastModifiedBy>
  <cp:revision>6</cp:revision>
  <dcterms:created xsi:type="dcterms:W3CDTF">2023-07-18T17:31:46Z</dcterms:created>
  <dcterms:modified xsi:type="dcterms:W3CDTF">2023-07-18T18:21:44Z</dcterms:modified>
</cp:coreProperties>
</file>