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405638" cy="39603363"/>
  <p:notesSz cx="6858000" cy="9144000"/>
  <p:defaultTextStyle>
    <a:defPPr>
      <a:defRPr lang="en-US"/>
    </a:defPPr>
    <a:lvl1pPr marL="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2474">
          <p15:clr>
            <a:srgbClr val="A4A3A4"/>
          </p15:clr>
        </p15:guide>
        <p15:guide id="2" pos="102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14E"/>
    <a:srgbClr val="204E4D"/>
    <a:srgbClr val="1075B5"/>
    <a:srgbClr val="107AB9"/>
    <a:srgbClr val="9D4E21"/>
    <a:srgbClr val="8B5422"/>
    <a:srgbClr val="9D4F21"/>
    <a:srgbClr val="4B84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01" autoAdjust="0"/>
  </p:normalViewPr>
  <p:slideViewPr>
    <p:cSldViewPr snapToGrid="0" snapToObjects="1">
      <p:cViewPr>
        <p:scale>
          <a:sx n="19" d="100"/>
          <a:sy n="19" d="100"/>
        </p:scale>
        <p:origin x="-2648" y="-176"/>
      </p:cViewPr>
      <p:guideLst>
        <p:guide orient="horz" pos="12474"/>
        <p:guide pos="10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423" y="12302714"/>
            <a:ext cx="27544792" cy="8489054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846" y="22441906"/>
            <a:ext cx="22683947" cy="101208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20EC-6F15-C84C-A1E5-19C359361C52}" type="datetimeFigureOut">
              <a:rPr lang="en-US" smtClean="0"/>
              <a:t>18/07/23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88B4-07C4-6A47-B174-797036DDC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2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20EC-6F15-C84C-A1E5-19C359361C52}" type="datetimeFigureOut">
              <a:rPr lang="en-US" smtClean="0"/>
              <a:t>18/07/23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88B4-07C4-6A47-B174-797036DDC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6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264486" y="9158284"/>
            <a:ext cx="25834495" cy="195138237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4126" y="9158284"/>
            <a:ext cx="76980266" cy="195138237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20EC-6F15-C84C-A1E5-19C359361C52}" type="datetimeFigureOut">
              <a:rPr lang="en-US" smtClean="0"/>
              <a:t>18/07/23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88B4-07C4-6A47-B174-797036DDC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7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20EC-6F15-C84C-A1E5-19C359361C52}" type="datetimeFigureOut">
              <a:rPr lang="en-US" smtClean="0"/>
              <a:t>18/07/23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88B4-07C4-6A47-B174-797036DDC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1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822" y="25448831"/>
            <a:ext cx="27544792" cy="7865668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822" y="16785598"/>
            <a:ext cx="27544792" cy="8663233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20EC-6F15-C84C-A1E5-19C359361C52}" type="datetimeFigureOut">
              <a:rPr lang="en-US" smtClean="0"/>
              <a:t>18/07/23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88B4-07C4-6A47-B174-797036DDC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4128" y="53363701"/>
            <a:ext cx="51404567" cy="15093281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88789" y="53363701"/>
            <a:ext cx="51410194" cy="15093281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20EC-6F15-C84C-A1E5-19C359361C52}" type="datetimeFigureOut">
              <a:rPr lang="en-US" smtClean="0"/>
              <a:t>18/07/23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88B4-07C4-6A47-B174-797036DDC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1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82" y="1585971"/>
            <a:ext cx="29165074" cy="6600561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8864922"/>
            <a:ext cx="14318118" cy="3694478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82" y="12559400"/>
            <a:ext cx="14318118" cy="2281777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1616" y="8864922"/>
            <a:ext cx="14323742" cy="3694478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1616" y="12559400"/>
            <a:ext cx="14323742" cy="2281777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20EC-6F15-C84C-A1E5-19C359361C52}" type="datetimeFigureOut">
              <a:rPr lang="en-US" smtClean="0"/>
              <a:t>18/07/23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88B4-07C4-6A47-B174-797036DDC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20EC-6F15-C84C-A1E5-19C359361C52}" type="datetimeFigureOut">
              <a:rPr lang="en-US" smtClean="0"/>
              <a:t>18/07/23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88B4-07C4-6A47-B174-797036DDC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9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20EC-6F15-C84C-A1E5-19C359361C52}" type="datetimeFigureOut">
              <a:rPr lang="en-US" smtClean="0"/>
              <a:t>18/07/23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88B4-07C4-6A47-B174-797036DDC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83" y="1576800"/>
            <a:ext cx="10661232" cy="671057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704" y="1576804"/>
            <a:ext cx="18115652" cy="33800373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83" y="8287373"/>
            <a:ext cx="10661232" cy="27089803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20EC-6F15-C84C-A1E5-19C359361C52}" type="datetimeFigureOut">
              <a:rPr lang="en-US" smtClean="0"/>
              <a:t>18/07/23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88B4-07C4-6A47-B174-797036DDC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3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732" y="27722354"/>
            <a:ext cx="19443383" cy="3272781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732" y="3538634"/>
            <a:ext cx="19443383" cy="23762018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732" y="30995135"/>
            <a:ext cx="19443383" cy="4647892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20EC-6F15-C84C-A1E5-19C359361C52}" type="datetimeFigureOut">
              <a:rPr lang="en-US" smtClean="0"/>
              <a:t>18/07/23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88B4-07C4-6A47-B174-797036DDC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6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82" y="1585971"/>
            <a:ext cx="29165074" cy="6600561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9240788"/>
            <a:ext cx="29165074" cy="26136389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82" y="36706453"/>
            <a:ext cx="7561316" cy="2108512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E20EC-6F15-C84C-A1E5-19C359361C52}" type="datetimeFigureOut">
              <a:rPr lang="en-US" smtClean="0"/>
              <a:t>18/07/23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927" y="36706453"/>
            <a:ext cx="10261785" cy="2108512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4040" y="36706453"/>
            <a:ext cx="7561316" cy="2108512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688B4-07C4-6A47-B174-797036DDC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7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574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2057400" rtl="0" eaLnBrk="1" latinLnBrk="0" hangingPunct="1">
        <a:spcBef>
          <a:spcPct val="20000"/>
        </a:spcBef>
        <a:buFont typeface="Arial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2057400" rtl="0" eaLnBrk="1" latinLnBrk="0" hangingPunct="1">
        <a:spcBef>
          <a:spcPct val="20000"/>
        </a:spcBef>
        <a:buFont typeface="Arial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205740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205740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2057400" rtl="0" eaLnBrk="1" latinLnBrk="0" hangingPunct="1">
        <a:spcBef>
          <a:spcPct val="20000"/>
        </a:spcBef>
        <a:buFont typeface="Arial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34793" y="211674"/>
            <a:ext cx="25484032" cy="22402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r>
              <a:rPr lang="en-US" sz="9600" dirty="0">
                <a:solidFill>
                  <a:srgbClr val="107AB9"/>
                </a:solidFill>
                <a:latin typeface="Avenir Next Condensed Demi Bold"/>
                <a:cs typeface="Avenir Next Condensed Demi Bold"/>
              </a:rPr>
              <a:t>XIX Congresso Brasileiro de Geoquímica</a:t>
            </a:r>
            <a:endParaRPr lang="x-none" sz="9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07AB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venir Next Condensed Demi Bold"/>
              <a:cs typeface="Avenir Next Condensed Demi Bold"/>
            </a:endParaRPr>
          </a:p>
        </p:txBody>
      </p:sp>
      <p:pic>
        <p:nvPicPr>
          <p:cNvPr id="8" name="Picture 7" descr="Logo_CBGq_ComData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8" t="16339" r="5151" b="24322"/>
          <a:stretch/>
        </p:blipFill>
        <p:spPr>
          <a:xfrm>
            <a:off x="127000" y="-151151"/>
            <a:ext cx="5372367" cy="2895649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-1" y="2744498"/>
            <a:ext cx="32405639" cy="0"/>
          </a:xfrm>
          <a:prstGeom prst="line">
            <a:avLst/>
          </a:prstGeom>
          <a:ln w="127000" cmpd="thinThick">
            <a:solidFill>
              <a:srgbClr val="9D4E2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92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UFS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Herbet Conceição</dc:creator>
  <cp:lastModifiedBy>Herbet Conceição</cp:lastModifiedBy>
  <cp:revision>6</cp:revision>
  <dcterms:created xsi:type="dcterms:W3CDTF">2023-07-18T17:31:46Z</dcterms:created>
  <dcterms:modified xsi:type="dcterms:W3CDTF">2023-07-18T18:21:44Z</dcterms:modified>
</cp:coreProperties>
</file>