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405638" cy="39603363"/>
  <p:notesSz cx="6858000" cy="9144000"/>
  <p:defaultTextStyle>
    <a:defPPr>
      <a:defRPr lang="en-US"/>
    </a:defPPr>
    <a:lvl1pPr marL="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51" autoAdjust="0"/>
  </p:normalViewPr>
  <p:slideViewPr>
    <p:cSldViewPr snapToGrid="0" snapToObjects="1">
      <p:cViewPr varScale="1">
        <p:scale>
          <a:sx n="16" d="100"/>
          <a:sy n="16" d="100"/>
        </p:scale>
        <p:origin x="2213" y="110"/>
      </p:cViewPr>
      <p:guideLst>
        <p:guide orient="horz" pos="12474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2302714"/>
            <a:ext cx="27544792" cy="8489054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2441906"/>
            <a:ext cx="22683947" cy="10120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86" y="9158284"/>
            <a:ext cx="25834495" cy="195138237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9158284"/>
            <a:ext cx="76980266" cy="195138237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7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1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5448831"/>
            <a:ext cx="27544792" cy="7865668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6785598"/>
            <a:ext cx="27544792" cy="8663233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28" y="53363701"/>
            <a:ext cx="51404567" cy="15093281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53363701"/>
            <a:ext cx="51410194" cy="15093281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1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1585971"/>
            <a:ext cx="29165074" cy="6600561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8864922"/>
            <a:ext cx="14318118" cy="36944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2559400"/>
            <a:ext cx="14318118" cy="2281777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8864922"/>
            <a:ext cx="14323742" cy="36944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2559400"/>
            <a:ext cx="14323742" cy="2281777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9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576800"/>
            <a:ext cx="10661232" cy="671057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576804"/>
            <a:ext cx="18115652" cy="33800373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8287373"/>
            <a:ext cx="10661232" cy="27089803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27722354"/>
            <a:ext cx="19443383" cy="3272781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3538634"/>
            <a:ext cx="19443383" cy="23762018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30995135"/>
            <a:ext cx="19443383" cy="4647892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6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1585971"/>
            <a:ext cx="29165074" cy="6600561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9240788"/>
            <a:ext cx="29165074" cy="26136389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36706453"/>
            <a:ext cx="7561316" cy="2108512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E20EC-6F15-C84C-A1E5-19C359361C5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36706453"/>
            <a:ext cx="10261785" cy="2108512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36706453"/>
            <a:ext cx="7561316" cy="2108512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688B4-07C4-6A47-B174-797036DDC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574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2057400" rtl="0" eaLnBrk="1" latinLnBrk="0" hangingPunct="1">
        <a:spcBef>
          <a:spcPct val="20000"/>
        </a:spcBef>
        <a:buFont typeface="Arial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2057400" rtl="0" eaLnBrk="1" latinLnBrk="0" hangingPunct="1">
        <a:spcBef>
          <a:spcPct val="20000"/>
        </a:spcBef>
        <a:buFont typeface="Arial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205740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205740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2057400" rtl="0" eaLnBrk="1" latinLnBrk="0" hangingPunct="1">
        <a:spcBef>
          <a:spcPct val="20000"/>
        </a:spcBef>
        <a:buFont typeface="Arial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9C3D1-667A-B402-DA38-14E34927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32405635" cy="235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2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Apresentação do PowerPoint</vt:lpstr>
    </vt:vector>
  </TitlesOfParts>
  <Company>UFS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Herbet Conceição</dc:creator>
  <cp:lastModifiedBy>Yuri Arrates Rocha</cp:lastModifiedBy>
  <cp:revision>6</cp:revision>
  <dcterms:created xsi:type="dcterms:W3CDTF">2023-07-18T17:31:46Z</dcterms:created>
  <dcterms:modified xsi:type="dcterms:W3CDTF">2023-07-19T20:11:07Z</dcterms:modified>
</cp:coreProperties>
</file>